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  <p:sldMasterId id="2147483703" r:id="rId4"/>
    <p:sldMasterId id="2147483795" r:id="rId5"/>
    <p:sldMasterId id="2147483826" r:id="rId6"/>
    <p:sldMasterId id="2147483850" r:id="rId7"/>
    <p:sldMasterId id="2147483876" r:id="rId8"/>
  </p:sldMasterIdLst>
  <p:notesMasterIdLst>
    <p:notesMasterId r:id="rId28"/>
  </p:notesMasterIdLst>
  <p:sldIdLst>
    <p:sldId id="261" r:id="rId9"/>
    <p:sldId id="7179" r:id="rId10"/>
    <p:sldId id="7190" r:id="rId11"/>
    <p:sldId id="263" r:id="rId12"/>
    <p:sldId id="7180" r:id="rId13"/>
    <p:sldId id="272" r:id="rId14"/>
    <p:sldId id="278" r:id="rId15"/>
    <p:sldId id="279" r:id="rId16"/>
    <p:sldId id="280" r:id="rId17"/>
    <p:sldId id="281" r:id="rId18"/>
    <p:sldId id="295" r:id="rId19"/>
    <p:sldId id="282" r:id="rId20"/>
    <p:sldId id="283" r:id="rId21"/>
    <p:sldId id="296" r:id="rId22"/>
    <p:sldId id="284" r:id="rId23"/>
    <p:sldId id="285" r:id="rId24"/>
    <p:sldId id="286" r:id="rId25"/>
    <p:sldId id="297" r:id="rId26"/>
    <p:sldId id="71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77" d="100"/>
          <a:sy n="77" d="100"/>
        </p:scale>
        <p:origin x="10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87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290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29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450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41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863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87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42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3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5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29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79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4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92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41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13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1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999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90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77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59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254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08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150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0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02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470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1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258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02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8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0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50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5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5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319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6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35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8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22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2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6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70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627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48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1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055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994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274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821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87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97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2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54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1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3519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7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886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575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954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366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802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453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04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198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56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95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1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01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3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5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E2F39A-64D4-991C-B415-31E7C616A3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AC545CA-9C0A-DE5D-E84E-3C3E9D1A4C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1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1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4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microsoft.com/office/2007/relationships/hdphoto" Target="../media/hdphoto8.wdp"/><Relationship Id="rId3" Type="http://schemas.openxmlformats.org/officeDocument/2006/relationships/tags" Target="../tags/tag12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tags" Target="../tags/tag11.xml"/><Relationship Id="rId16" Type="http://schemas.microsoft.com/office/2007/relationships/hdphoto" Target="../media/hdphoto7.wdp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2.png"/><Relationship Id="rId5" Type="http://schemas.openxmlformats.org/officeDocument/2006/relationships/audio" Target="../media/media5.mp3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19" Type="http://schemas.openxmlformats.org/officeDocument/2006/relationships/image" Target="../media/image30.png"/><Relationship Id="rId4" Type="http://schemas.microsoft.com/office/2007/relationships/media" Target="../media/media5.mp3"/><Relationship Id="rId9" Type="http://schemas.openxmlformats.org/officeDocument/2006/relationships/image" Target="../media/image16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9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9.gif"/><Relationship Id="rId3" Type="http://schemas.openxmlformats.org/officeDocument/2006/relationships/video" Target="../media/media1.mp4"/><Relationship Id="rId7" Type="http://schemas.openxmlformats.org/officeDocument/2006/relationships/audio" Target="../media/media3.mp3"/><Relationship Id="rId12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microsoft.com/office/2007/relationships/media" Target="../media/media3.mp3"/><Relationship Id="rId11" Type="http://schemas.openxmlformats.org/officeDocument/2006/relationships/notesSlide" Target="../notesSlides/notesSlide2.xml"/><Relationship Id="rId5" Type="http://schemas.openxmlformats.org/officeDocument/2006/relationships/audio" Target="../media/media2.mp3"/><Relationship Id="rId10" Type="http://schemas.openxmlformats.org/officeDocument/2006/relationships/slideLayout" Target="../slideLayouts/slideLayout12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9.xml"/><Relationship Id="rId7" Type="http://schemas.openxmlformats.org/officeDocument/2006/relationships/image" Target="../media/image3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847023" y="277906"/>
            <a:ext cx="10481912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822" y="1364941"/>
            <a:ext cx="2475191" cy="17740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4EDFB3-4B73-B236-D426-138169A9C4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219" y="2830620"/>
            <a:ext cx="927282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41 - 32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11 - 2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5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cách đặt tính phép trừ có nhớ số có hai chữ số với số có hai chữ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766593" y="642399"/>
            <a:ext cx="530027" cy="50469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296620" y="540803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797D94-28C7-4186-95D6-BF0BFD2EF72F}"/>
              </a:ext>
            </a:extLst>
          </p:cNvPr>
          <p:cNvGrpSpPr/>
          <p:nvPr/>
        </p:nvGrpSpPr>
        <p:grpSpPr>
          <a:xfrm>
            <a:off x="1848283" y="2407522"/>
            <a:ext cx="8208312" cy="1015666"/>
            <a:chOff x="1824226" y="3918823"/>
            <a:chExt cx="8103094" cy="101566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A22F06-C302-458E-85D3-074E112C9FB1}"/>
                </a:ext>
              </a:extLst>
            </p:cNvPr>
            <p:cNvSpPr/>
            <p:nvPr/>
          </p:nvSpPr>
          <p:spPr>
            <a:xfrm>
              <a:off x="1824226" y="3918826"/>
              <a:ext cx="1800081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- 36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3638E93-72B1-48C3-AF8F-862B469CAAEC}"/>
                </a:ext>
              </a:extLst>
            </p:cNvPr>
            <p:cNvSpPr/>
            <p:nvPr/>
          </p:nvSpPr>
          <p:spPr>
            <a:xfrm>
              <a:off x="3901137" y="3918825"/>
              <a:ext cx="1876513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0BD7685-D9AA-4476-8AFA-B0BFF6CB2D67}"/>
                </a:ext>
              </a:extLst>
            </p:cNvPr>
            <p:cNvSpPr/>
            <p:nvPr/>
          </p:nvSpPr>
          <p:spPr>
            <a:xfrm>
              <a:off x="5978048" y="3918824"/>
              <a:ext cx="1876513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54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8B6DAC-0CB8-47CD-B638-5239C914F4B7}"/>
                </a:ext>
              </a:extLst>
            </p:cNvPr>
            <p:cNvSpPr/>
            <p:nvPr/>
          </p:nvSpPr>
          <p:spPr>
            <a:xfrm>
              <a:off x="8054959" y="3918823"/>
              <a:ext cx="1872361" cy="90159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18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F17D2A3-44C9-444B-9F86-E7080EA663B5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1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9CC3913F-8088-4A5D-A98B-E6ECB9F383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62" name="组合 23">
            <a:extLst>
              <a:ext uri="{FF2B5EF4-FFF2-40B4-BE49-F238E27FC236}">
                <a16:creationId xmlns:a16="http://schemas.microsoft.com/office/drawing/2014/main" id="{674BFD14-6A6F-4D90-86C8-16FF6A83DBF0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63" name="图片 14" descr="1d28833ffe786f95cc25281202a15b48">
              <a:extLst>
                <a:ext uri="{FF2B5EF4-FFF2-40B4-BE49-F238E27FC236}">
                  <a16:creationId xmlns:a16="http://schemas.microsoft.com/office/drawing/2014/main" id="{6C64CCD5-B159-43B4-A94A-4C8307DB5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64" name="文本框 15">
              <a:extLst>
                <a:ext uri="{FF2B5EF4-FFF2-40B4-BE49-F238E27FC236}">
                  <a16:creationId xmlns:a16="http://schemas.microsoft.com/office/drawing/2014/main" id="{8458C1F2-B74B-445D-8875-F773F318B06D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4EBA51-2887-46C7-93DF-E1B630EBBFC8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Wave 65">
            <a:extLst>
              <a:ext uri="{FF2B5EF4-FFF2-40B4-BE49-F238E27FC236}">
                <a16:creationId xmlns:a16="http://schemas.microsoft.com/office/drawing/2014/main" id="{A5B3DE1C-64D1-43DE-BBC0-5F3097A6EF41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图片 2">
            <a:extLst>
              <a:ext uri="{FF2B5EF4-FFF2-40B4-BE49-F238E27FC236}">
                <a16:creationId xmlns:a16="http://schemas.microsoft.com/office/drawing/2014/main" id="{5ECCB9EA-9989-4E4F-93EB-A32A08935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3BDEA25-0D27-43C9-805F-3DA4C596F949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2" descr="Light Bulb Free Stock Photo - Public Domain Pictures">
            <a:extLst>
              <a:ext uri="{FF2B5EF4-FFF2-40B4-BE49-F238E27FC236}">
                <a16:creationId xmlns:a16="http://schemas.microsoft.com/office/drawing/2014/main" id="{6FB11EC5-4772-434E-B828-2B3B2AE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ight Bulb Free Stock Photo - Public Domain Pictures">
            <a:extLst>
              <a:ext uri="{FF2B5EF4-FFF2-40B4-BE49-F238E27FC236}">
                <a16:creationId xmlns:a16="http://schemas.microsoft.com/office/drawing/2014/main" id="{1E0BFC69-2FFB-4CC7-9A52-12E1A54AE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DE2E3E-79A5-461B-AC3F-A74801945E10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F8DF75-D1AA-42FB-ADBB-B499E6705A8A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44CABE-3F43-4582-9666-27A5DF070597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5717B496-D696-465F-9541-5C0CCF0F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6D8C89-37E0-4CA5-8A44-4AA1B0882FF3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321D9A-E915-49EA-911A-80C8B0AD1A12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0867BA2-CABD-42FE-9841-AEE35CC004BB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923136-5E5C-4ECF-912F-CBE35F9C0A88}"/>
              </a:ext>
            </a:extLst>
          </p:cNvPr>
          <p:cNvSpPr/>
          <p:nvPr/>
        </p:nvSpPr>
        <p:spPr>
          <a:xfrm>
            <a:off x="5721119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F45F6F-6E32-4216-BD45-8E926949CEF0}"/>
              </a:ext>
            </a:extLst>
          </p:cNvPr>
          <p:cNvSpPr/>
          <p:nvPr/>
        </p:nvSpPr>
        <p:spPr>
          <a:xfrm>
            <a:off x="7185556" y="165663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ED7E9E-0B96-4239-9EEC-4E3160E3DC22}"/>
              </a:ext>
            </a:extLst>
          </p:cNvPr>
          <p:cNvSpPr/>
          <p:nvPr/>
        </p:nvSpPr>
        <p:spPr>
          <a:xfrm>
            <a:off x="8429660" y="164486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475F6E-7273-4AA4-AC3C-0907FA1D06D4}"/>
              </a:ext>
            </a:extLst>
          </p:cNvPr>
          <p:cNvSpPr/>
          <p:nvPr/>
        </p:nvSpPr>
        <p:spPr>
          <a:xfrm>
            <a:off x="9806004" y="165348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8" name="win">
            <a:hlinkClick r:id="" action="ppaction://media"/>
            <a:extLst>
              <a:ext uri="{FF2B5EF4-FFF2-40B4-BE49-F238E27FC236}">
                <a16:creationId xmlns:a16="http://schemas.microsoft.com/office/drawing/2014/main" id="{992838C8-ACD0-4218-9923-7CFCB225F5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8DE55-E7A3-4475-AEF8-E6AC4033CAA0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CFAF03A-D63C-4859-A1AA-C918949EFCB9}"/>
              </a:ext>
            </a:extLst>
          </p:cNvPr>
          <p:cNvSpPr txBox="1"/>
          <p:nvPr/>
        </p:nvSpPr>
        <p:spPr>
          <a:xfrm>
            <a:off x="6905455" y="450321"/>
            <a:ext cx="767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D2CC68A-F397-496D-82A0-3652CAEC9802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26D29A4-B596-49E7-AF96-BFF8014BD64D}"/>
              </a:ext>
            </a:extLst>
          </p:cNvPr>
          <p:cNvSpPr txBox="1"/>
          <p:nvPr/>
        </p:nvSpPr>
        <p:spPr>
          <a:xfrm>
            <a:off x="8108706" y="452697"/>
            <a:ext cx="1002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5AD4A5-4768-4841-ACAE-751A9F4991FA}"/>
              </a:ext>
            </a:extLst>
          </p:cNvPr>
          <p:cNvSpPr txBox="1"/>
          <p:nvPr/>
        </p:nvSpPr>
        <p:spPr>
          <a:xfrm>
            <a:off x="9499806" y="473092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F2EF097-607C-4BCD-8318-3385A42215C6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4186772-50B0-4614-9568-8572F50BAEAB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382996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6851762" y="16405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116837" y="164732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9466253" y="165427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97000" y="685873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75437" y="648505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43535" y="648505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56470" y="659367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8045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52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59" grpId="0" animBg="1"/>
      <p:bldP spid="59" grpId="1" animBg="1"/>
      <p:bldP spid="66" grpId="0" animBg="1"/>
      <p:bldP spid="68" grpId="0"/>
      <p:bldP spid="79" grpId="0"/>
      <p:bldP spid="81" grpId="0"/>
      <p:bldP spid="82" grpId="0"/>
      <p:bldP spid="83" grpId="0"/>
      <p:bldP spid="85" grpId="0"/>
      <p:bldP spid="89" grpId="0"/>
      <p:bldP spid="91" grpId="0"/>
      <p:bldP spid="92" grpId="0"/>
      <p:bldP spid="36" grpId="0"/>
      <p:bldP spid="37" grpId="0"/>
      <p:bldP spid="38" grpId="0"/>
      <p:bldP spid="39" grpId="0"/>
      <p:bldP spid="2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cách đặt tính phép trừ có nhớ số có hai chữ số với số có hai chữ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7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E2419C36-8B59-4BE7-B5F5-0310D4EEB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81336" y="16514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EB74B4C0-F6BA-4716-A943-4F8606D2B4D8}"/>
              </a:ext>
            </a:extLst>
          </p:cNvPr>
          <p:cNvSpPr/>
          <p:nvPr/>
        </p:nvSpPr>
        <p:spPr>
          <a:xfrm>
            <a:off x="1299424" y="1231686"/>
            <a:ext cx="510326" cy="4828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DF245A-F8B8-4BC5-A538-6F8CDEB50BAE}"/>
              </a:ext>
            </a:extLst>
          </p:cNvPr>
          <p:cNvSpPr txBox="1"/>
          <p:nvPr/>
        </p:nvSpPr>
        <p:spPr>
          <a:xfrm>
            <a:off x="1809750" y="1083463"/>
            <a:ext cx="10177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Trên cây khế có 90 quả. Chim thần đã ăn mất 24 quả. Hỏi trên cây còn lại bao nhiêu quả khế?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2D7B4E2-CE1E-4FAA-9A32-0AD48AEF6E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535" y="2262612"/>
            <a:ext cx="4732940" cy="442936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7422" r="-1353" b="14049"/>
          <a:stretch/>
        </p:blipFill>
        <p:spPr>
          <a:xfrm>
            <a:off x="8236662" y="4736951"/>
            <a:ext cx="1191976" cy="1642358"/>
          </a:xfrm>
          <a:prstGeom prst="rect">
            <a:avLst/>
          </a:prstGeom>
        </p:spPr>
      </p:pic>
      <p:sp>
        <p:nvSpPr>
          <p:cNvPr id="53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8937735" y="2827854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976582" y="1603346"/>
            <a:ext cx="4319443" cy="1872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567632" y="1570954"/>
            <a:ext cx="52338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8937735" y="2827854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4281733" y="2047875"/>
            <a:ext cx="4550917" cy="88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20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3" grpId="0" animBg="1"/>
      <p:bldP spid="53" grpId="1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145377" y="4621707"/>
            <a:ext cx="4104419" cy="1144082"/>
            <a:chOff x="265189" y="3931330"/>
            <a:chExt cx="4104419" cy="1144082"/>
          </a:xfrm>
          <a:solidFill>
            <a:srgbClr val="FFFF00"/>
          </a:solidFill>
        </p:grpSpPr>
        <p:sp>
          <p:nvSpPr>
            <p:cNvPr id="14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265189" y="3931330"/>
              <a:ext cx="4104419" cy="1144082"/>
            </a:xfrm>
            <a:prstGeom prst="wedgeEllipseCallout">
              <a:avLst>
                <a:gd name="adj1" fmla="val -63826"/>
                <a:gd name="adj2" fmla="val 184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04522" y="4206063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 – 24 = ?</a:t>
              </a:r>
            </a:p>
          </p:txBody>
        </p:sp>
      </p:grpSp>
      <p:sp>
        <p:nvSpPr>
          <p:cNvPr id="17" name="Rectangle: Rounded Corners 118">
            <a:extLst>
              <a:ext uri="{FF2B5EF4-FFF2-40B4-BE49-F238E27FC236}">
                <a16:creationId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29"/>
            <a:ext cx="10265203" cy="3245691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47" y="4871512"/>
            <a:ext cx="1824521" cy="1327845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2624237" y="563849"/>
            <a:ext cx="632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khế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 90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689834" y="4640684"/>
            <a:ext cx="4104419" cy="1681062"/>
            <a:chOff x="974406" y="3509825"/>
            <a:chExt cx="4104419" cy="1144082"/>
          </a:xfrm>
          <a:solidFill>
            <a:srgbClr val="002060"/>
          </a:solidFill>
        </p:grpSpPr>
        <p:sp>
          <p:nvSpPr>
            <p:cNvPr id="95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69199"/>
                <a:gd name="adj2" fmla="val 186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409820" y="3787837"/>
              <a:ext cx="2997978" cy="649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thần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ăn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mất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24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quả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khế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1272976"/>
            <a:ext cx="611597" cy="6115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4" y="1272976"/>
            <a:ext cx="611597" cy="6115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22" y="1272976"/>
            <a:ext cx="611597" cy="6115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60" y="1272976"/>
            <a:ext cx="611597" cy="6115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8" y="1302083"/>
            <a:ext cx="611597" cy="6115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01" y="1302082"/>
            <a:ext cx="611597" cy="6115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56" y="1316918"/>
            <a:ext cx="611597" cy="6115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2" y="1316918"/>
            <a:ext cx="611597" cy="6115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71" y="1316918"/>
            <a:ext cx="611597" cy="6115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9" y="1297668"/>
            <a:ext cx="611597" cy="6115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8" y="1307293"/>
            <a:ext cx="611597" cy="6115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0" y="1297668"/>
            <a:ext cx="611597" cy="6115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99" y="1275115"/>
            <a:ext cx="611597" cy="6115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59" y="1272976"/>
            <a:ext cx="611597" cy="6115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69" y="1297667"/>
            <a:ext cx="611597" cy="6115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56" y="1297667"/>
            <a:ext cx="611597" cy="6115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4" y="1297667"/>
            <a:ext cx="611597" cy="611597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0" y="1297667"/>
            <a:ext cx="611597" cy="611597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20" y="1316918"/>
            <a:ext cx="611597" cy="611597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52" y="1297667"/>
            <a:ext cx="611597" cy="61159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1889859"/>
            <a:ext cx="611597" cy="61159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4" y="1889859"/>
            <a:ext cx="611597" cy="61159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22" y="1889859"/>
            <a:ext cx="611597" cy="611597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60" y="1889859"/>
            <a:ext cx="611597" cy="611597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8" y="1918966"/>
            <a:ext cx="611597" cy="611597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01" y="1918965"/>
            <a:ext cx="611597" cy="611597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56" y="1933801"/>
            <a:ext cx="611597" cy="611597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2" y="1933801"/>
            <a:ext cx="611597" cy="61159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71" y="1933801"/>
            <a:ext cx="611597" cy="611597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9" y="1914551"/>
            <a:ext cx="611597" cy="611597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8" y="1924176"/>
            <a:ext cx="611597" cy="611597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0" y="1914551"/>
            <a:ext cx="611597" cy="611597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99" y="1891998"/>
            <a:ext cx="611597" cy="611597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59" y="1889859"/>
            <a:ext cx="611597" cy="611597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69" y="1914550"/>
            <a:ext cx="611597" cy="611597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56" y="1914550"/>
            <a:ext cx="611597" cy="61159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4" y="1914550"/>
            <a:ext cx="611597" cy="611597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0" y="1914550"/>
            <a:ext cx="611597" cy="61159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20" y="1933801"/>
            <a:ext cx="611597" cy="6115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52" y="1914550"/>
            <a:ext cx="611597" cy="61159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2516919"/>
            <a:ext cx="611597" cy="611597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4" y="2516919"/>
            <a:ext cx="611597" cy="611597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22" y="2516919"/>
            <a:ext cx="611597" cy="611597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60" y="2516919"/>
            <a:ext cx="611597" cy="611597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8" y="2546026"/>
            <a:ext cx="611597" cy="611597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01" y="2546025"/>
            <a:ext cx="611597" cy="611597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56" y="2560861"/>
            <a:ext cx="611597" cy="611597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2" y="2560861"/>
            <a:ext cx="611597" cy="611597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71" y="2560861"/>
            <a:ext cx="611597" cy="611597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9" y="2541611"/>
            <a:ext cx="611597" cy="611597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8" y="2551236"/>
            <a:ext cx="611597" cy="611597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0" y="2541611"/>
            <a:ext cx="611597" cy="611597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99" y="2519058"/>
            <a:ext cx="611597" cy="611597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59" y="2516919"/>
            <a:ext cx="611597" cy="611597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69" y="2541610"/>
            <a:ext cx="611597" cy="611597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56" y="2541610"/>
            <a:ext cx="611597" cy="611597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4" y="2541610"/>
            <a:ext cx="611597" cy="611597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0" y="2541610"/>
            <a:ext cx="611597" cy="611597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20" y="2560861"/>
            <a:ext cx="611597" cy="611597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52" y="2541610"/>
            <a:ext cx="611597" cy="611597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6" y="3113731"/>
            <a:ext cx="611597" cy="611597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4" y="3113731"/>
            <a:ext cx="611597" cy="611597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12" y="3113731"/>
            <a:ext cx="611597" cy="611597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50" y="3113731"/>
            <a:ext cx="611597" cy="611597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88" y="3142838"/>
            <a:ext cx="611597" cy="611597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91" y="3142837"/>
            <a:ext cx="611597" cy="611597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46" y="3157673"/>
            <a:ext cx="611597" cy="611597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52" y="3157673"/>
            <a:ext cx="611597" cy="611597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61" y="3157673"/>
            <a:ext cx="611597" cy="611597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99" y="3138423"/>
            <a:ext cx="611597" cy="611597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08" y="3148048"/>
            <a:ext cx="611597" cy="611597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40" y="3138423"/>
            <a:ext cx="611597" cy="611597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89" y="3115870"/>
            <a:ext cx="611597" cy="611597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49" y="3113731"/>
            <a:ext cx="611597" cy="611597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59" y="3138422"/>
            <a:ext cx="611597" cy="611597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46" y="3138422"/>
            <a:ext cx="611597" cy="611597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84" y="3138422"/>
            <a:ext cx="611597" cy="611597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90" y="3138422"/>
            <a:ext cx="611597" cy="611597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10" y="3157673"/>
            <a:ext cx="611597" cy="611597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42" y="3138422"/>
            <a:ext cx="611597" cy="611597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0" y="3707184"/>
            <a:ext cx="611597" cy="611597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8" y="3716256"/>
            <a:ext cx="611597" cy="611597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58" y="3759019"/>
            <a:ext cx="611597" cy="611597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66" y="3759019"/>
            <a:ext cx="611597" cy="611597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89" y="3768756"/>
            <a:ext cx="611597" cy="611597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95" y="3759019"/>
            <a:ext cx="611597" cy="611597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01" y="3759018"/>
            <a:ext cx="611597" cy="611597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62" y="3759017"/>
            <a:ext cx="611597" cy="611597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32" y="3759016"/>
            <a:ext cx="611597" cy="611597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50" y="3768755"/>
            <a:ext cx="611597" cy="6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01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D7B4E2-CE1E-4FAA-9A32-0AD48AEF6E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68" y="749802"/>
            <a:ext cx="4732940" cy="4429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09325-2D98-4B0C-898D-1B16353F2854}"/>
              </a:ext>
            </a:extLst>
          </p:cNvPr>
          <p:cNvSpPr txBox="1"/>
          <p:nvPr/>
        </p:nvSpPr>
        <p:spPr>
          <a:xfrm>
            <a:off x="7243694" y="1293440"/>
            <a:ext cx="225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D6E7CF-9EFC-49CC-9924-C41F21E66B66}"/>
              </a:ext>
            </a:extLst>
          </p:cNvPr>
          <p:cNvSpPr txBox="1"/>
          <p:nvPr/>
        </p:nvSpPr>
        <p:spPr>
          <a:xfrm>
            <a:off x="5489607" y="2251026"/>
            <a:ext cx="640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Trên cây còn lại số quả khế là: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E0FAF-9F6D-4DDA-A8BC-01C005D2E985}"/>
              </a:ext>
            </a:extLst>
          </p:cNvPr>
          <p:cNvSpPr txBox="1"/>
          <p:nvPr/>
        </p:nvSpPr>
        <p:spPr>
          <a:xfrm>
            <a:off x="5489608" y="2913140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90 – 24 = 66 (quả)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ABC8AA-B8CD-4175-B55E-4062F07FBAC3}"/>
              </a:ext>
            </a:extLst>
          </p:cNvPr>
          <p:cNvSpPr txBox="1"/>
          <p:nvPr/>
        </p:nvSpPr>
        <p:spPr>
          <a:xfrm>
            <a:off x="7006440" y="3575254"/>
            <a:ext cx="4732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dirty="0">
                <a:solidFill>
                  <a:srgbClr val="FF0000"/>
                </a:solidFill>
              </a:rPr>
              <a:t>Đáp số: 66 quả khế.</a:t>
            </a:r>
          </a:p>
        </p:txBody>
      </p:sp>
    </p:spTree>
    <p:extLst>
      <p:ext uri="{BB962C8B-B14F-4D97-AF65-F5344CB8AC3E}">
        <p14:creationId xmlns:p14="http://schemas.microsoft.com/office/powerpoint/2010/main" val="81391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phép trừ có nhớ số có hai chữ số với số có hai chữ số vào bài toán giải có lời văn.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90525" y="277906"/>
            <a:ext cx="11420475" cy="632291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" name="673840eb0eaa64dc5c0d7d43">
            <a:hlinkClick r:id="" action="ppaction://media"/>
            <a:extLst>
              <a:ext uri="{FF2B5EF4-FFF2-40B4-BE49-F238E27FC236}">
                <a16:creationId xmlns:a16="http://schemas.microsoft.com/office/drawing/2014/main" id="{7EB61B44-E9D3-33BF-DE3A-7550CA6F4F4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EC3A713-2B75-4E00-1800-495278E1D8F2}"/>
              </a:ext>
            </a:extLst>
          </p:cNvPr>
          <p:cNvGrpSpPr/>
          <p:nvPr/>
        </p:nvGrpSpPr>
        <p:grpSpPr>
          <a:xfrm>
            <a:off x="3247044" y="221560"/>
            <a:ext cx="3206580" cy="846462"/>
            <a:chOff x="2574258" y="2918249"/>
            <a:chExt cx="2369997" cy="846462"/>
          </a:xfrm>
        </p:grpSpPr>
        <p:sp>
          <p:nvSpPr>
            <p:cNvPr id="4" name="Speech Bubble: Oval 20">
              <a:extLst>
                <a:ext uri="{FF2B5EF4-FFF2-40B4-BE49-F238E27FC236}">
                  <a16:creationId xmlns:a16="http://schemas.microsoft.com/office/drawing/2014/main" id="{531694E4-825D-B555-E1F3-B914D010E04F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66CDA8-F900-7232-3AAC-138AC39E74F7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D098F-0B3E-BA0D-E924-8F74C066FBA9}"/>
              </a:ext>
            </a:extLst>
          </p:cNvPr>
          <p:cNvGrpSpPr/>
          <p:nvPr/>
        </p:nvGrpSpPr>
        <p:grpSpPr>
          <a:xfrm>
            <a:off x="0" y="417503"/>
            <a:ext cx="3206580" cy="678674"/>
            <a:chOff x="2574258" y="2918249"/>
            <a:chExt cx="2369997" cy="678674"/>
          </a:xfrm>
        </p:grpSpPr>
        <p:sp>
          <p:nvSpPr>
            <p:cNvPr id="13" name="Speech Bubble: Oval 20">
              <a:extLst>
                <a:ext uri="{FF2B5EF4-FFF2-40B4-BE49-F238E27FC236}">
                  <a16:creationId xmlns:a16="http://schemas.microsoft.com/office/drawing/2014/main" id="{3D578704-C976-451C-9A43-3AB9C8C214E5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DA8875-F93E-722C-EC9D-44F3FA3958F0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 descr="Cartoon of a robot&#10;&#10;Description automatically generated">
            <a:extLst>
              <a:ext uri="{FF2B5EF4-FFF2-40B4-BE49-F238E27FC236}">
                <a16:creationId xmlns:a16="http://schemas.microsoft.com/office/drawing/2014/main" id="{511F1F22-6BAA-3486-9EDF-86D780CF76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78" y="2275114"/>
            <a:ext cx="3183181" cy="444137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C4D82F1-66CA-3732-162B-3F6FA81B51CF}"/>
              </a:ext>
            </a:extLst>
          </p:cNvPr>
          <p:cNvGrpSpPr/>
          <p:nvPr/>
        </p:nvGrpSpPr>
        <p:grpSpPr>
          <a:xfrm>
            <a:off x="8415382" y="849565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Speech Bubble: Oval 49">
              <a:extLst>
                <a:ext uri="{FF2B5EF4-FFF2-40B4-BE49-F238E27FC236}">
                  <a16:creationId xmlns:a16="http://schemas.microsoft.com/office/drawing/2014/main" id="{0B5FE1C6-FFAF-A04D-E132-2F69B2D0A6EB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D0E669-9C35-6E0F-CD2F-033CFEDD29D0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  <p:pic>
        <p:nvPicPr>
          <p:cNvPr id="20" name="J2TEAM-TTS-1731740326331">
            <a:hlinkClick r:id="" action="ppaction://media"/>
            <a:extLst>
              <a:ext uri="{FF2B5EF4-FFF2-40B4-BE49-F238E27FC236}">
                <a16:creationId xmlns:a16="http://schemas.microsoft.com/office/drawing/2014/main" id="{17890692-CEDE-3A11-C693-80D07FE9E04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9257" y="1582057"/>
            <a:ext cx="406400" cy="406400"/>
          </a:xfrm>
          <a:prstGeom prst="rect">
            <a:avLst/>
          </a:prstGeom>
        </p:spPr>
      </p:pic>
      <p:pic>
        <p:nvPicPr>
          <p:cNvPr id="22" name="J2TEAM-TTS-1731740353085">
            <a:hlinkClick r:id="" action="ppaction://media"/>
            <a:extLst>
              <a:ext uri="{FF2B5EF4-FFF2-40B4-BE49-F238E27FC236}">
                <a16:creationId xmlns:a16="http://schemas.microsoft.com/office/drawing/2014/main" id="{08E6322C-73C9-5FC9-189F-62CF2E56BFA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78115" y="2104571"/>
            <a:ext cx="406400" cy="406400"/>
          </a:xfrm>
          <a:prstGeom prst="rect">
            <a:avLst/>
          </a:prstGeom>
        </p:spPr>
      </p:pic>
      <p:pic>
        <p:nvPicPr>
          <p:cNvPr id="23" name="J2TEAM-TTS-1731740447787">
            <a:hlinkClick r:id="" action="ppaction://media"/>
            <a:extLst>
              <a:ext uri="{FF2B5EF4-FFF2-40B4-BE49-F238E27FC236}">
                <a16:creationId xmlns:a16="http://schemas.microsoft.com/office/drawing/2014/main" id="{FB1000A7-D346-63F8-5773-71E2C6DA1DB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1657" y="26815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71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90525" y="277906"/>
            <a:ext cx="11420475" cy="632291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357F432-D067-4880-973F-6D6BDA6DE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13459"/>
              </p:ext>
            </p:extLst>
          </p:nvPr>
        </p:nvGraphicFramePr>
        <p:xfrm>
          <a:off x="854815" y="4494036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0" name="Picture 4" descr="Không có mô tả.">
            <a:extLst>
              <a:ext uri="{FF2B5EF4-FFF2-40B4-BE49-F238E27FC236}">
                <a16:creationId xmlns:a16="http://schemas.microsoft.com/office/drawing/2014/main" id="{E1015E2B-7FA6-4C18-93FD-65F27DDD6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28084" y="48615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">
            <a:extLst>
              <a:ext uri="{FF2B5EF4-FFF2-40B4-BE49-F238E27FC236}">
                <a16:creationId xmlns:a16="http://schemas.microsoft.com/office/drawing/2014/main" id="{4B307BB1-164C-4187-87EB-8DFC47565828}"/>
              </a:ext>
            </a:extLst>
          </p:cNvPr>
          <p:cNvSpPr/>
          <p:nvPr/>
        </p:nvSpPr>
        <p:spPr>
          <a:xfrm>
            <a:off x="1902409" y="147095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aphicFrame>
        <p:nvGraphicFramePr>
          <p:cNvPr id="32" name="Table 20">
            <a:extLst>
              <a:ext uri="{FF2B5EF4-FFF2-40B4-BE49-F238E27FC236}">
                <a16:creationId xmlns:a16="http://schemas.microsoft.com/office/drawing/2014/main" id="{162A8AA6-E045-46B9-AE30-8267E1B29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63453"/>
              </p:ext>
            </p:extLst>
          </p:nvPr>
        </p:nvGraphicFramePr>
        <p:xfrm>
          <a:off x="854815" y="2320203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1D3888E8-AF3F-4B4D-9FDD-77E1D70AC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069" y="2897561"/>
            <a:ext cx="401802" cy="1171968"/>
          </a:xfrm>
          <a:prstGeom prst="rect">
            <a:avLst/>
          </a:prstGeom>
        </p:spPr>
      </p:pic>
      <p:sp>
        <p:nvSpPr>
          <p:cNvPr id="34" name="Can 33">
            <a:extLst>
              <a:ext uri="{FF2B5EF4-FFF2-40B4-BE49-F238E27FC236}">
                <a16:creationId xmlns:a16="http://schemas.microsoft.com/office/drawing/2014/main" id="{D2E3735F-110D-4897-BC3C-1EA20A546F26}"/>
              </a:ext>
            </a:extLst>
          </p:cNvPr>
          <p:cNvSpPr/>
          <p:nvPr/>
        </p:nvSpPr>
        <p:spPr>
          <a:xfrm>
            <a:off x="4142224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360F8FD5-0417-4755-9B97-2B04C9DCD223}"/>
              </a:ext>
            </a:extLst>
          </p:cNvPr>
          <p:cNvSpPr/>
          <p:nvPr/>
        </p:nvSpPr>
        <p:spPr>
          <a:xfrm>
            <a:off x="3929408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09A4B12C-E3FA-4C7F-ADE0-7B53D26DD518}"/>
              </a:ext>
            </a:extLst>
          </p:cNvPr>
          <p:cNvSpPr/>
          <p:nvPr/>
        </p:nvSpPr>
        <p:spPr>
          <a:xfrm>
            <a:off x="348107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id="{AF164E6F-07A2-40C3-AB6C-84E21ABB0FFF}"/>
              </a:ext>
            </a:extLst>
          </p:cNvPr>
          <p:cNvSpPr/>
          <p:nvPr/>
        </p:nvSpPr>
        <p:spPr>
          <a:xfrm>
            <a:off x="3344256" y="501763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: Rounded Corners 10">
            <a:extLst>
              <a:ext uri="{FF2B5EF4-FFF2-40B4-BE49-F238E27FC236}">
                <a16:creationId xmlns:a16="http://schemas.microsoft.com/office/drawing/2014/main" id="{ADB5AFC6-E103-4E53-B452-B77613015BFA}"/>
              </a:ext>
            </a:extLst>
          </p:cNvPr>
          <p:cNvSpPr/>
          <p:nvPr/>
        </p:nvSpPr>
        <p:spPr>
          <a:xfrm>
            <a:off x="5660850" y="3447349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755514-8DB0-4809-863D-5DBF494C2723}"/>
              </a:ext>
            </a:extLst>
          </p:cNvPr>
          <p:cNvSpPr/>
          <p:nvPr/>
        </p:nvSpPr>
        <p:spPr>
          <a:xfrm>
            <a:off x="5935177" y="3464203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5A0D621-6294-411A-BE2F-BAEF9FEF3F2D}"/>
              </a:ext>
            </a:extLst>
          </p:cNvPr>
          <p:cNvSpPr/>
          <p:nvPr/>
        </p:nvSpPr>
        <p:spPr>
          <a:xfrm>
            <a:off x="5683967" y="388321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AA1FC5-5DB4-44E6-80C6-D361C0084992}"/>
              </a:ext>
            </a:extLst>
          </p:cNvPr>
          <p:cNvSpPr/>
          <p:nvPr/>
        </p:nvSpPr>
        <p:spPr>
          <a:xfrm>
            <a:off x="5902762" y="435307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15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72DC68-E158-49E1-88ED-CD170C623752}"/>
              </a:ext>
            </a:extLst>
          </p:cNvPr>
          <p:cNvCxnSpPr/>
          <p:nvPr/>
        </p:nvCxnSpPr>
        <p:spPr>
          <a:xfrm>
            <a:off x="5798013" y="515803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096FF51A-ED7C-47DE-A27E-811BD9F5F8E3}"/>
              </a:ext>
            </a:extLst>
          </p:cNvPr>
          <p:cNvSpPr/>
          <p:nvPr/>
        </p:nvSpPr>
        <p:spPr>
          <a:xfrm>
            <a:off x="6256299" y="5184075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BF693A-F145-4C66-A368-237F8665D46B}"/>
              </a:ext>
            </a:extLst>
          </p:cNvPr>
          <p:cNvSpPr/>
          <p:nvPr/>
        </p:nvSpPr>
        <p:spPr>
          <a:xfrm>
            <a:off x="5923067" y="51787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B4078D-78C1-48A9-ADB0-9170547AE6D3}"/>
              </a:ext>
            </a:extLst>
          </p:cNvPr>
          <p:cNvSpPr txBox="1"/>
          <p:nvPr/>
        </p:nvSpPr>
        <p:spPr>
          <a:xfrm>
            <a:off x="7262962" y="3458857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46" name="Rectangle: Rounded Corners 18">
            <a:extLst>
              <a:ext uri="{FF2B5EF4-FFF2-40B4-BE49-F238E27FC236}">
                <a16:creationId xmlns:a16="http://schemas.microsoft.com/office/drawing/2014/main" id="{F3A68A7A-25CC-4E1F-903A-A05DD20280C2}"/>
              </a:ext>
            </a:extLst>
          </p:cNvPr>
          <p:cNvSpPr/>
          <p:nvPr/>
        </p:nvSpPr>
        <p:spPr>
          <a:xfrm>
            <a:off x="8008785" y="5753901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C9F9BFF-116C-4D26-B859-CC6C59A15313}"/>
              </a:ext>
            </a:extLst>
          </p:cNvPr>
          <p:cNvGrpSpPr/>
          <p:nvPr/>
        </p:nvGrpSpPr>
        <p:grpSpPr>
          <a:xfrm>
            <a:off x="5250016" y="613446"/>
            <a:ext cx="3206580" cy="846462"/>
            <a:chOff x="2574258" y="2918249"/>
            <a:chExt cx="2369997" cy="846462"/>
          </a:xfrm>
        </p:grpSpPr>
        <p:sp>
          <p:nvSpPr>
            <p:cNvPr id="48" name="Speech Bubble: Oval 20">
              <a:extLst>
                <a:ext uri="{FF2B5EF4-FFF2-40B4-BE49-F238E27FC236}">
                  <a16:creationId xmlns:a16="http://schemas.microsoft.com/office/drawing/2014/main" id="{327B6B96-A129-4C0D-A108-1E7653A661E3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C2C170-99C4-4835-943E-575288717D67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3F806CA-5FD2-4FBB-AC98-F6D9AD4CA3E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614" y="1913355"/>
            <a:ext cx="1143881" cy="14972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E80B9A4-DAE2-4EC2-90DC-0A144AF3C2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251" y="2897561"/>
            <a:ext cx="401802" cy="11719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609961D-214D-4C2E-818B-959CA321F62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972" y="2897561"/>
            <a:ext cx="401802" cy="1171968"/>
          </a:xfrm>
          <a:prstGeom prst="rect">
            <a:avLst/>
          </a:prstGeom>
        </p:spPr>
      </p:pic>
      <p:sp>
        <p:nvSpPr>
          <p:cNvPr id="53" name="Rectangle: Rounded Corners 25">
            <a:extLst>
              <a:ext uri="{FF2B5EF4-FFF2-40B4-BE49-F238E27FC236}">
                <a16:creationId xmlns:a16="http://schemas.microsoft.com/office/drawing/2014/main" id="{0777472D-DEE1-4265-9051-C192B1BCDF2E}"/>
              </a:ext>
            </a:extLst>
          </p:cNvPr>
          <p:cNvSpPr/>
          <p:nvPr/>
        </p:nvSpPr>
        <p:spPr>
          <a:xfrm>
            <a:off x="2332259" y="2858469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DC8BA54-856E-4979-BD95-50FD83DCFFD5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2867566" y="3483546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BB5F8BEA-2C4F-4897-B709-3817216DA08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08" y="5068266"/>
            <a:ext cx="401802" cy="117196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2765E38-AB57-4EEC-9EDD-DFEA051500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9704" y="5076288"/>
            <a:ext cx="401802" cy="1171968"/>
          </a:xfrm>
          <a:prstGeom prst="rect">
            <a:avLst/>
          </a:prstGeom>
        </p:spPr>
      </p:pic>
      <p:sp>
        <p:nvSpPr>
          <p:cNvPr id="57" name="Arrow: Down 29">
            <a:extLst>
              <a:ext uri="{FF2B5EF4-FFF2-40B4-BE49-F238E27FC236}">
                <a16:creationId xmlns:a16="http://schemas.microsoft.com/office/drawing/2014/main" id="{3E0A65D2-9FAF-4913-A640-DD6EA26B7A1E}"/>
              </a:ext>
            </a:extLst>
          </p:cNvPr>
          <p:cNvSpPr/>
          <p:nvPr/>
        </p:nvSpPr>
        <p:spPr>
          <a:xfrm>
            <a:off x="2899106" y="4057464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8" name="Can 33">
            <a:extLst>
              <a:ext uri="{FF2B5EF4-FFF2-40B4-BE49-F238E27FC236}">
                <a16:creationId xmlns:a16="http://schemas.microsoft.com/office/drawing/2014/main" id="{BB1605C5-272B-425E-8B1A-7C008C2C88C9}"/>
              </a:ext>
            </a:extLst>
          </p:cNvPr>
          <p:cNvSpPr/>
          <p:nvPr/>
        </p:nvSpPr>
        <p:spPr>
          <a:xfrm>
            <a:off x="3213743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AF3A3A9F-05DC-48B8-B544-E5CA45C96D1B}"/>
              </a:ext>
            </a:extLst>
          </p:cNvPr>
          <p:cNvSpPr/>
          <p:nvPr/>
        </p:nvSpPr>
        <p:spPr>
          <a:xfrm>
            <a:off x="361138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an 33">
            <a:extLst>
              <a:ext uri="{FF2B5EF4-FFF2-40B4-BE49-F238E27FC236}">
                <a16:creationId xmlns:a16="http://schemas.microsoft.com/office/drawing/2014/main" id="{77A46C1C-E557-4B51-8135-A3F2094A62F1}"/>
              </a:ext>
            </a:extLst>
          </p:cNvPr>
          <p:cNvSpPr/>
          <p:nvPr/>
        </p:nvSpPr>
        <p:spPr>
          <a:xfrm>
            <a:off x="374169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Can 60">
            <a:extLst>
              <a:ext uri="{FF2B5EF4-FFF2-40B4-BE49-F238E27FC236}">
                <a16:creationId xmlns:a16="http://schemas.microsoft.com/office/drawing/2014/main" id="{D01FD84B-982C-4806-937E-D8437F118C07}"/>
              </a:ext>
            </a:extLst>
          </p:cNvPr>
          <p:cNvSpPr/>
          <p:nvPr/>
        </p:nvSpPr>
        <p:spPr>
          <a:xfrm>
            <a:off x="3872002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id="{EEDB2CBE-128F-4B0E-89EA-E29672554CBB}"/>
              </a:ext>
            </a:extLst>
          </p:cNvPr>
          <p:cNvSpPr/>
          <p:nvPr/>
        </p:nvSpPr>
        <p:spPr>
          <a:xfrm>
            <a:off x="4002310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id="{1F581CD6-141D-4599-85DD-6DE599EFAB9C}"/>
              </a:ext>
            </a:extLst>
          </p:cNvPr>
          <p:cNvSpPr/>
          <p:nvPr/>
        </p:nvSpPr>
        <p:spPr>
          <a:xfrm>
            <a:off x="413261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Can 33">
            <a:extLst>
              <a:ext uri="{FF2B5EF4-FFF2-40B4-BE49-F238E27FC236}">
                <a16:creationId xmlns:a16="http://schemas.microsoft.com/office/drawing/2014/main" id="{DA53C997-7FAA-4586-85AE-7BAAA01E5D1D}"/>
              </a:ext>
            </a:extLst>
          </p:cNvPr>
          <p:cNvSpPr/>
          <p:nvPr/>
        </p:nvSpPr>
        <p:spPr>
          <a:xfrm>
            <a:off x="426292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5DBDCC5E-EBD9-48F3-98A7-2DE9F3C091BB}"/>
              </a:ext>
            </a:extLst>
          </p:cNvPr>
          <p:cNvSpPr/>
          <p:nvPr/>
        </p:nvSpPr>
        <p:spPr>
          <a:xfrm>
            <a:off x="439323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BABF1E15-7DAB-4C36-87D3-06FED1D5F3A8}"/>
              </a:ext>
            </a:extLst>
          </p:cNvPr>
          <p:cNvSpPr/>
          <p:nvPr/>
        </p:nvSpPr>
        <p:spPr>
          <a:xfrm>
            <a:off x="4776657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DCC693B8-F8DF-4E42-A13B-4971834405CB}"/>
              </a:ext>
            </a:extLst>
          </p:cNvPr>
          <p:cNvSpPr/>
          <p:nvPr/>
        </p:nvSpPr>
        <p:spPr>
          <a:xfrm>
            <a:off x="4906965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2342B8-6DD1-47FD-953A-D4DCEF6B7737}"/>
              </a:ext>
            </a:extLst>
          </p:cNvPr>
          <p:cNvCxnSpPr>
            <a:cxnSpLocks/>
          </p:cNvCxnSpPr>
          <p:nvPr/>
        </p:nvCxnSpPr>
        <p:spPr>
          <a:xfrm flipV="1">
            <a:off x="3153359" y="5076288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75004B7-C2B7-40B2-B1DF-FBA419F2470A}"/>
              </a:ext>
            </a:extLst>
          </p:cNvPr>
          <p:cNvGrpSpPr/>
          <p:nvPr/>
        </p:nvGrpSpPr>
        <p:grpSpPr>
          <a:xfrm>
            <a:off x="4902617" y="1350218"/>
            <a:ext cx="5129651" cy="2178606"/>
            <a:chOff x="4891984" y="1243892"/>
            <a:chExt cx="5129651" cy="217860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27F1327-FC33-4AD0-ABE6-65A8AA1DD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4825F4C-FCD4-4E8A-A503-CCCE93A36B52}"/>
                </a:ext>
              </a:extLst>
            </p:cNvPr>
            <p:cNvGrpSpPr/>
            <p:nvPr/>
          </p:nvGrpSpPr>
          <p:grpSpPr>
            <a:xfrm>
              <a:off x="4891984" y="1413241"/>
              <a:ext cx="2408913" cy="624556"/>
              <a:chOff x="2461082" y="1127778"/>
              <a:chExt cx="2408913" cy="725091"/>
            </a:xfrm>
          </p:grpSpPr>
          <p:sp>
            <p:nvSpPr>
              <p:cNvPr id="72" name="Speech Bubble: Oval 44">
                <a:extLst>
                  <a:ext uri="{FF2B5EF4-FFF2-40B4-BE49-F238E27FC236}">
                    <a16:creationId xmlns:a16="http://schemas.microsoft.com/office/drawing/2014/main" id="{F00BC27F-1204-4340-B147-254159E6DED3}"/>
                  </a:ext>
                </a:extLst>
              </p:cNvPr>
              <p:cNvSpPr/>
              <p:nvPr/>
            </p:nvSpPr>
            <p:spPr>
              <a:xfrm>
                <a:off x="2461082" y="1127778"/>
                <a:ext cx="2408913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E71C5E0-AD27-4F51-A123-69A0AEC5684C}"/>
                  </a:ext>
                </a:extLst>
              </p:cNvPr>
              <p:cNvSpPr txBox="1"/>
              <p:nvPr/>
            </p:nvSpPr>
            <p:spPr>
              <a:xfrm>
                <a:off x="2461083" y="1250562"/>
                <a:ext cx="2384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gùi 15 bắp ngô.</a:t>
                </a:r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15FE435-2DFE-4C1F-A544-D389826432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7598" y="2897561"/>
            <a:ext cx="401802" cy="117196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2CC4813-3203-4565-A156-4A4585DCA9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506" y="5068266"/>
            <a:ext cx="401802" cy="1171968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6CEBBD4B-B652-41ED-8B41-991744845B3F}"/>
              </a:ext>
            </a:extLst>
          </p:cNvPr>
          <p:cNvGrpSpPr/>
          <p:nvPr/>
        </p:nvGrpSpPr>
        <p:grpSpPr>
          <a:xfrm>
            <a:off x="8284753" y="533879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Speech Bubble: Oval 49">
              <a:extLst>
                <a:ext uri="{FF2B5EF4-FFF2-40B4-BE49-F238E27FC236}">
                  <a16:creationId xmlns:a16="http://schemas.microsoft.com/office/drawing/2014/main" id="{786DA534-BE25-495D-8C65-9B520810DD1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FEBB3FB-127F-47E9-8694-07475FCA9AE0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30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3" grpId="0"/>
      <p:bldP spid="44" grpId="0"/>
      <p:bldP spid="45" grpId="0" uiExpand="1" build="p"/>
      <p:bldP spid="46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6DEBD0-5EBD-4557-AFDE-146B9A619C98}"/>
              </a:ext>
            </a:extLst>
          </p:cNvPr>
          <p:cNvGrpSpPr/>
          <p:nvPr/>
        </p:nvGrpSpPr>
        <p:grpSpPr>
          <a:xfrm>
            <a:off x="2786500" y="1412155"/>
            <a:ext cx="8229600" cy="2199588"/>
            <a:chOff x="2478157" y="1382506"/>
            <a:chExt cx="8229600" cy="2199588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08900BDE-FBA1-4126-9B0A-6BE5C53BF982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906A2E6-862A-40FF-ADA7-1226CB8286E0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DF71CA6-DC0A-4B0F-BAC3-A59B57ACC03A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19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E4A8773-580E-4073-8073-837D58BE717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F349DC-CD76-432D-BEB0-BBE0C3082E4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0372D1E-E442-4565-901A-BAD388D68F5A}"/>
                </a:ext>
              </a:extLst>
            </p:cNvPr>
            <p:cNvGrpSpPr/>
            <p:nvPr/>
          </p:nvGrpSpPr>
          <p:grpSpPr>
            <a:xfrm>
              <a:off x="4853706" y="1421167"/>
              <a:ext cx="837250" cy="1312215"/>
              <a:chOff x="2567706" y="1602691"/>
              <a:chExt cx="837250" cy="1312215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9DDFA75-1FF4-4834-831A-45BB014DB692}"/>
                  </a:ext>
                </a:extLst>
              </p:cNvPr>
              <p:cNvSpPr txBox="1"/>
              <p:nvPr/>
            </p:nvSpPr>
            <p:spPr>
              <a:xfrm>
                <a:off x="2755902" y="1602691"/>
                <a:ext cx="6490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E62912C-1617-4283-AC09-94220A83E49A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ADF230E-9C80-4880-9031-9338790CACE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1C53E30-9286-4928-B6AB-09D6F34951D5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62F79E0-FB3F-4515-BEFD-8B1C9626C3E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46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ADCDCDE-D8D7-4312-9F38-79132ADB8DC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378FF5-8030-4F50-9BF4-34A58B0E187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ABBBE2-C4F0-4EB8-92A7-E6184EC831B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677226-9B4B-4F7E-8FB8-C4919D6958F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0DC42E-8A07-4C61-B723-0D4969A7731C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8E23225-C9B7-4B82-8F32-B11503CC1F2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3" name="Picture 4" descr="Không có mô tả.">
            <a:extLst>
              <a:ext uri="{FF2B5EF4-FFF2-40B4-BE49-F238E27FC236}">
                <a16:creationId xmlns:a16="http://schemas.microsoft.com/office/drawing/2014/main" id="{AAF16C35-63D8-48C8-ABF0-8E93712B2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78004" y="56199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8DDE7BFA-9F3F-4282-A50B-3D0E774341A8}"/>
              </a:ext>
            </a:extLst>
          </p:cNvPr>
          <p:cNvSpPr/>
          <p:nvPr/>
        </p:nvSpPr>
        <p:spPr>
          <a:xfrm>
            <a:off x="2208422" y="15811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68883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72 - 19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12 - 9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2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60 - 28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062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93 - 46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13 - 6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741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409</Words>
  <Application>Microsoft Office PowerPoint</Application>
  <PresentationFormat>Widescreen</PresentationFormat>
  <Paragraphs>124</Paragraphs>
  <Slides>19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微软雅黑</vt:lpstr>
      <vt:lpstr>#9Slide07 HoneyCream</vt:lpstr>
      <vt:lpstr>Arial</vt:lpstr>
      <vt:lpstr>Calibri</vt:lpstr>
      <vt:lpstr>Calibri Light</vt:lpstr>
      <vt:lpstr>SVN-Newton</vt:lpstr>
      <vt:lpstr>SVN-Ready</vt:lpstr>
      <vt:lpstr>Times New Roman</vt:lpstr>
      <vt:lpstr>zihun7hao-wennuantongzhiti</vt:lpstr>
      <vt:lpstr>字魂59号-创粗黑</vt:lpstr>
      <vt:lpstr>1_Office Theme</vt:lpstr>
      <vt:lpstr>Office 主题​​</vt:lpstr>
      <vt:lpstr>1_Office 主题​​</vt:lpstr>
      <vt:lpstr>2_Office Theme</vt:lpstr>
      <vt:lpstr>5_Office 主题​​</vt:lpstr>
      <vt:lpstr>6_Office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42</cp:revision>
  <dcterms:created xsi:type="dcterms:W3CDTF">2021-11-08T04:48:14Z</dcterms:created>
  <dcterms:modified xsi:type="dcterms:W3CDTF">2025-11-26T14:40:25Z</dcterms:modified>
</cp:coreProperties>
</file>